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"/>
  </p:notesMasterIdLst>
  <p:sldIdLst>
    <p:sldId id="262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F4D0AC24-1362-49E5-8832-CE947ED507A4}">
          <p14:sldIdLst>
            <p14:sldId id="262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8CB8"/>
    <a:srgbClr val="92D050"/>
    <a:srgbClr val="FF9900"/>
    <a:srgbClr val="00DE64"/>
    <a:srgbClr val="00A278"/>
    <a:srgbClr val="00DAA1"/>
    <a:srgbClr val="00B050"/>
    <a:srgbClr val="07468A"/>
    <a:srgbClr val="00B485"/>
    <a:srgbClr val="914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85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6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46F84-287D-4FF0-A1FA-436BAFF38C20}" type="datetimeFigureOut">
              <a:rPr lang="ru-RU" smtClean="0"/>
              <a:t>19.07.2023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37ED8-DC27-48D8-A887-A84F244A4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754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7A7BD-E21E-4FC6-866C-5A456583338D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184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935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184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170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495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618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12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256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034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891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26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556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0010A-AB52-4DF3-9948-6985C707E9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16CAB-C83E-464F-8A6F-4C3FE255E86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98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jpe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68795"/>
          <a:stretch/>
        </p:blipFill>
        <p:spPr>
          <a:xfrm>
            <a:off x="560842" y="566712"/>
            <a:ext cx="1839529" cy="18778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69621" y="2136339"/>
            <a:ext cx="89072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82043" y="244929"/>
            <a:ext cx="8507186" cy="6040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Получение через ЕПГУ </a:t>
            </a:r>
            <a:r>
              <a:rPr lang="ru-RU" sz="2000" b="1" dirty="0" smtClean="0">
                <a:solidFill>
                  <a:schemeClr val="bg1"/>
                </a:solidFill>
              </a:rPr>
              <a:t>налоговых уведомлений и требований об уплате  задолженности возможно </a:t>
            </a:r>
            <a:r>
              <a:rPr lang="ru-RU" sz="2000" b="1" dirty="0">
                <a:solidFill>
                  <a:schemeClr val="bg1"/>
                </a:solidFill>
              </a:rPr>
              <a:t>при соблюдении двух условий: 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1) налогоплательщик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должен быть зарегистрирован в единой системе идентификации и аутентификации на ЕПГУ; 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налогоплательщик направил через ЕПГУ уведомление о необходимости получения документов от налоговых органов в электронной форме через ЕПГУ. </a:t>
            </a:r>
          </a:p>
          <a:p>
            <a:endParaRPr lang="ru-RU" sz="20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839788" y="4041320"/>
            <a:ext cx="956355" cy="18276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8900-00-696\Downloads\IMG_976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239" y="2268834"/>
            <a:ext cx="2032907" cy="410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8900-00-696\Downloads\IMG_976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029" y="2268834"/>
            <a:ext cx="1992098" cy="410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8900-00-696\Downloads\IMG_9768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147" y="2268835"/>
            <a:ext cx="2021731" cy="410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лево 7"/>
          <p:cNvSpPr/>
          <p:nvPr/>
        </p:nvSpPr>
        <p:spPr>
          <a:xfrm>
            <a:off x="5200649" y="2677886"/>
            <a:ext cx="759279" cy="310243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>
            <a:off x="8245929" y="2922815"/>
            <a:ext cx="702128" cy="293914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Скругленная соединительная линия 17"/>
          <p:cNvCxnSpPr/>
          <p:nvPr/>
        </p:nvCxnSpPr>
        <p:spPr>
          <a:xfrm rot="10800000">
            <a:off x="5143500" y="4743452"/>
            <a:ext cx="4678137" cy="1126673"/>
          </a:xfrm>
          <a:prstGeom prst="curvedConnector3">
            <a:avLst/>
          </a:prstGeom>
          <a:ln w="38100" cap="rnd" cmpd="sng">
            <a:solidFill>
              <a:srgbClr val="FFC000"/>
            </a:solidFill>
            <a:prstDash val="dash"/>
            <a:bevel/>
            <a:headEnd type="oval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70" y="3897664"/>
            <a:ext cx="2019072" cy="2480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1676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5313</TotalTime>
  <Words>52</Words>
  <Application>Microsoft Office PowerPoint</Application>
  <PresentationFormat>Произвольный</PresentationFormat>
  <Paragraphs>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Nechushkin Victor</dc:creator>
  <cp:lastModifiedBy>Мирзаева Светлана Александровна</cp:lastModifiedBy>
  <cp:revision>324</cp:revision>
  <dcterms:created xsi:type="dcterms:W3CDTF">2021-10-29T12:53:50Z</dcterms:created>
  <dcterms:modified xsi:type="dcterms:W3CDTF">2023-07-19T06:20:15Z</dcterms:modified>
</cp:coreProperties>
</file>